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900"/>
    <a:srgbClr val="BE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13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8A168E-6FC2-4ED6-85FF-385C80FFBCE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B8D39C-50A7-45AB-948A-B9518669BC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9783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我是一名上班族，期待著即將到來的員工旅行，因為想看美麗的波斯菊，開始尋找波斯菊的景點。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B8D39C-50A7-45AB-948A-B9518669BCB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1839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2EEFC-296E-B51E-B0E3-83DC09C9E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C8FD300-9A16-864A-8666-37447F35F1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61F9477-8B82-D82F-9B25-B0D2FAE60F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但當公司討論決定去哪裡的時候，賞楓派贏了，因此這次旅行主要是去看楓葉，我大概看不到波斯菊了。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C3DF2DD-EB8E-AC69-C9B1-E8576064DC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B8D39C-50A7-45AB-948A-B9518669BCB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2125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786BF-0A4E-CC82-7B4F-34E06D435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D4A27D9-6614-8B33-D6BF-900154BD3B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AEF1D83-A783-2A3F-9B2A-F1758ED14C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因為仍然希望能在附近找到波斯菊的蹤跡，我開始尋找要去的賞楓景點附近有沒有波斯菊。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B749C8-85EF-EE3D-6E61-3E6745F538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B8D39C-50A7-45AB-948A-B9518669BCB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0079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E144B-E661-DF3F-239E-BEA47F8A5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2E84CEC-0136-00F4-3429-BC41127BE5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A876D08-29DD-8F01-B651-65C056E01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可是每次搜尋結果都只顯示賞楓的心得與照片，找不到任何波斯菊的相關資訊。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D4D8219-684F-D419-859B-A9E6304027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B8D39C-50A7-45AB-948A-B9518669BCB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7955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53AD0-C7F6-A517-52A6-3941DC571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A3BE173-9A47-4669-18C6-3B41C75DA4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FFDB5AF4-2F8B-5855-B0A0-F8337D9B4E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旅遊當天到達目的地後，看到楓葉紅得很美，讓我原本些微失落的心情變得很好。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AAE3AFC-0CB2-66E7-EE1F-B036D04C61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B8D39C-50A7-45AB-948A-B9518669BCB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312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23C09-2553-B272-24CD-4EE8AFBC3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0A440FD-5BBD-A44C-0D3A-1EA93D5DDA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3FBE545-51CC-EB0C-7D34-A44E7FA353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回程路上，意外看到一片波斯菊花田，滿足了我想看波斯菊的心。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12C0DC-D122-7BDF-DCE2-805BB65E2E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B8D39C-50A7-45AB-948A-B9518669BCB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3439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891DF-99CE-BFCE-159F-31CF77C38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C7A088D-024A-65DD-635F-7BDF19F860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3C7CDA1-6A4E-C4A0-C837-868CF3822A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最後不僅欣賞了美麗的楓葉，還意外看到了波斯菊，這次的員工旅行讓我感到心滿意足。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46B57F0-1C07-6DAA-4879-E6B7DC0F3A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B8D39C-50A7-45AB-948A-B9518669BCB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3116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D50340-078E-2D72-34C2-AC714B27E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62F1F5-9901-C386-E4E6-991BEAC55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6158A2-D466-E645-F8CA-340A260C8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DA512A0-2649-B571-4A64-1759C6DAD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E7831A-BA73-427C-7E5E-30A29E2EF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052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6F2E59-5E08-601D-619D-AD412B209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D3005D8-2090-753E-276A-DDD4B41504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F95710-3D48-D908-A338-760128D13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AF9E62-3985-B171-F4EF-EF45BFE07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83033A-D6DE-B3D5-AE60-4BC3E4F30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77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517C6DE-30D7-8FAF-DD6D-74F6398C69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3D4E6F7-15F6-7361-8E24-13FB7EF27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621D3B6-C8E5-CE39-26FE-E1F5B52B0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0F4374-3F9C-92CA-9BA6-EBEFBD582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A9D4D8-E1AA-9A0B-2F92-744006AAD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3112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0E4EE2-3E00-75B3-8A4B-EE85013DD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A3FBA7-B413-BAA0-DC96-C3D19180D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CDCDE64-4362-5095-13C5-4EF57EF1C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939477-ACF6-08C1-B0CB-177F524B0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AEA97E-7E5D-9AB0-7FC9-2CE89C0F9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6691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9C5D1D-80AE-A29E-2FDE-94A0DB17E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FA66C83-FDD5-9CDE-99B3-249403E6B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8C6259-A554-9FF0-5523-8048DF970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4155AB-7123-0368-7142-38EA172D6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D29E328-EF90-82DA-D18A-B14BD2210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2813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0CC73D-05F6-0A7A-A8B4-D6DCD0168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088D9D-D33A-E449-577A-4D8A6BEA43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EDA7FF1-DDA1-00BD-25EA-609FC3932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2817E7E-0E87-469B-0DCF-EA27AB882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C074E3E-FFA3-8707-8E20-BA3CC110A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3ACE5A4-D979-8D2F-CF80-60D1E7EA7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9270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0F9F23-6B59-3C4F-7A58-7C0EF639B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C28FFD-6F27-39EF-1447-910577466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C196D99-BAC7-C9F0-8C4B-58FFE9719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DA13C68-A3AB-283F-9EC9-CEAFB3C9B8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53E08A-7E2D-2791-F581-03733E29EB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32B92D7-59C9-4F35-9F2D-259F3FF5D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5E56D8C-859F-ABD0-83AB-4DE8AEF3E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C3E26ED-74F1-4E13-17B5-62219D345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2436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7B5444-ADB4-A891-CA40-C14302DEE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C02FA87-69E1-1D65-BD5F-8F0652835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B8C0A57-8AE7-F31F-7BEE-486E130CD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B524F1D-2D05-756F-DDFD-EA912C9E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4078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A43679F-7425-87F8-128C-C066E4E42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47A4A5E-6F9A-E94C-900F-D13DF688F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2D3BD86-3923-EE87-29E5-7E7F25332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8069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209D2D-1BFD-94C5-E03E-AE56B613A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8F25CC-8CA6-459A-CE95-B4EFECF39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BD6DB08-2A4C-4E48-97C8-19C116687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325FE7-686E-C070-73BF-ACD0F0E2C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86672A-F914-2C22-1320-BF229F57A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504D466-2088-2F4D-E4AF-0A33A2DE0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6131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07695B-E4CB-52F7-C9C0-14DF2F43B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9A7EF6A-6FC2-230A-5834-CB8E2F17ED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FEDEF92-ECE4-E13D-F55B-820496219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476BACB-65FD-87C6-3AF0-5A76BB0A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F49842A-E509-0182-44D0-9E7572A87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F6EF9A3-1B1A-B85E-989C-86DC1725A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9081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8C00">
            <a:alpha val="8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B7D7392-E588-176D-4BE6-AD90141E0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CC6F355-8FBF-D19E-9BBE-F8C623BDE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D1695C7-B10B-C3E4-B68F-2FF091D051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22117-FC0C-4609-B28F-97217F98EFDA}" type="datetimeFigureOut">
              <a:rPr lang="zh-TW" altLang="en-US" smtClean="0"/>
              <a:t>2024/11/6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4FEBC56-2691-317C-D235-24F43C1B4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43EF41-70C5-C763-8368-E69BD2359C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6DE48-CF47-4C03-901E-876B1D126F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988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1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77BC57D-1308-302E-72AC-42972B26D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2396836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bg1"/>
                </a:solidFill>
              </a:rPr>
              <a:t>職場故事</a:t>
            </a:r>
            <a:br>
              <a:rPr lang="en-US" altLang="zh-TW" sz="4000" dirty="0">
                <a:solidFill>
                  <a:schemeClr val="bg1"/>
                </a:solidFill>
              </a:rPr>
            </a:br>
            <a:r>
              <a:rPr lang="en-US" altLang="zh-TW" sz="4000" dirty="0">
                <a:solidFill>
                  <a:schemeClr val="bg1"/>
                </a:solidFill>
              </a:rPr>
              <a:t>(</a:t>
            </a:r>
            <a:r>
              <a:rPr lang="en-US" altLang="zh-TW" sz="4000" dirty="0" err="1">
                <a:solidFill>
                  <a:schemeClr val="bg1"/>
                </a:solidFill>
              </a:rPr>
              <a:t>nizima</a:t>
            </a:r>
            <a:r>
              <a:rPr lang="zh-TW" altLang="en-US" sz="4000" dirty="0">
                <a:solidFill>
                  <a:schemeClr val="bg1"/>
                </a:solidFill>
              </a:rPr>
              <a:t> </a:t>
            </a:r>
            <a:r>
              <a:rPr lang="en-US" altLang="zh-TW" sz="4000" dirty="0">
                <a:solidFill>
                  <a:schemeClr val="bg1"/>
                </a:solidFill>
              </a:rPr>
              <a:t>Live)</a:t>
            </a:r>
            <a:endParaRPr lang="zh-TW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04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30569-381624568_tiny">
            <a:hlinkClick r:id="" action="ppaction://media"/>
            <a:extLst>
              <a:ext uri="{FF2B5EF4-FFF2-40B4-BE49-F238E27FC236}">
                <a16:creationId xmlns:a16="http://schemas.microsoft.com/office/drawing/2014/main" id="{38861372-B427-E781-D9F4-1F6CA0DBE8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E4920E20-B31B-C269-1315-D5820722B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highlight>
                  <a:srgbClr val="CC9900"/>
                </a:highlight>
              </a:rPr>
              <a:t>1.</a:t>
            </a:r>
            <a:r>
              <a:rPr lang="zh-TW" altLang="en-US" dirty="0">
                <a:solidFill>
                  <a:schemeClr val="bg1"/>
                </a:solidFill>
                <a:highlight>
                  <a:srgbClr val="CC9900"/>
                </a:highlight>
              </a:rPr>
              <a:t> 目標</a:t>
            </a:r>
          </a:p>
        </p:txBody>
      </p:sp>
    </p:spTree>
    <p:extLst>
      <p:ext uri="{BB962C8B-B14F-4D97-AF65-F5344CB8AC3E}">
        <p14:creationId xmlns:p14="http://schemas.microsoft.com/office/powerpoint/2010/main" val="3328447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6D0653-4445-74CC-45A4-84BB6EEF9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未命名的影片_ 使用 Clipchamp 製作">
            <a:hlinkClick r:id="" action="ppaction://media"/>
            <a:extLst>
              <a:ext uri="{FF2B5EF4-FFF2-40B4-BE49-F238E27FC236}">
                <a16:creationId xmlns:a16="http://schemas.microsoft.com/office/drawing/2014/main" id="{8D165422-7E67-57BA-E5B0-2684E64B28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t="3239" b="3202"/>
          <a:stretch/>
        </p:blipFill>
        <p:spPr>
          <a:xfrm>
            <a:off x="-351916" y="-10833"/>
            <a:ext cx="13031595" cy="6868833"/>
          </a:xfrm>
          <a:prstGeom prst="rect">
            <a:avLst/>
          </a:prstGeom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EAF6D946-6510-434C-E50F-E943B464E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highlight>
                  <a:srgbClr val="CC9900"/>
                </a:highlight>
              </a:rPr>
              <a:t>2.</a:t>
            </a:r>
            <a:r>
              <a:rPr lang="zh-TW" altLang="en-US" dirty="0">
                <a:solidFill>
                  <a:schemeClr val="bg1"/>
                </a:solidFill>
                <a:highlight>
                  <a:srgbClr val="CC9900"/>
                </a:highlight>
              </a:rPr>
              <a:t> 阻礙</a:t>
            </a:r>
          </a:p>
        </p:txBody>
      </p:sp>
    </p:spTree>
    <p:extLst>
      <p:ext uri="{BB962C8B-B14F-4D97-AF65-F5344CB8AC3E}">
        <p14:creationId xmlns:p14="http://schemas.microsoft.com/office/powerpoint/2010/main" val="4216311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14005C-C03C-3140-47E5-A8993BBB0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未命名的影片_ 使用 Clipchamp 製作 (1)">
            <a:hlinkClick r:id="" action="ppaction://media"/>
            <a:extLst>
              <a:ext uri="{FF2B5EF4-FFF2-40B4-BE49-F238E27FC236}">
                <a16:creationId xmlns:a16="http://schemas.microsoft.com/office/drawing/2014/main" id="{67156433-53BE-F72D-9E07-044F8FD7AA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20F6952E-9B14-1F2C-740B-94158325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highlight>
                  <a:srgbClr val="CC9900"/>
                </a:highlight>
              </a:rPr>
              <a:t>3.</a:t>
            </a:r>
            <a:r>
              <a:rPr lang="zh-TW" altLang="en-US" dirty="0">
                <a:solidFill>
                  <a:schemeClr val="bg1"/>
                </a:solidFill>
                <a:highlight>
                  <a:srgbClr val="CC9900"/>
                </a:highlight>
              </a:rPr>
              <a:t> 努力</a:t>
            </a:r>
          </a:p>
        </p:txBody>
      </p:sp>
    </p:spTree>
    <p:extLst>
      <p:ext uri="{BB962C8B-B14F-4D97-AF65-F5344CB8AC3E}">
        <p14:creationId xmlns:p14="http://schemas.microsoft.com/office/powerpoint/2010/main" val="454048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7A0B9D-B958-8D53-15C0-674AB3274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未命名的影片_ 使用 Clipchamp 製作 (3)">
            <a:hlinkClick r:id="" action="ppaction://media"/>
            <a:extLst>
              <a:ext uri="{FF2B5EF4-FFF2-40B4-BE49-F238E27FC236}">
                <a16:creationId xmlns:a16="http://schemas.microsoft.com/office/drawing/2014/main" id="{BB4B5981-B346-42E7-9D34-6E2F5FD886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t="4643" b="3097"/>
          <a:stretch/>
        </p:blipFill>
        <p:spPr>
          <a:xfrm>
            <a:off x="-385554" y="-1804"/>
            <a:ext cx="13197644" cy="6859804"/>
          </a:xfrm>
          <a:prstGeom prst="rect">
            <a:avLst/>
          </a:prstGeom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90355565-4BEE-C7FD-8F4E-688BBF5BD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highlight>
                  <a:srgbClr val="CC9900"/>
                </a:highlight>
              </a:rPr>
              <a:t>4.</a:t>
            </a:r>
            <a:r>
              <a:rPr lang="zh-TW" altLang="en-US" dirty="0">
                <a:solidFill>
                  <a:schemeClr val="bg1"/>
                </a:solidFill>
                <a:highlight>
                  <a:srgbClr val="CC9900"/>
                </a:highlight>
              </a:rPr>
              <a:t> 結果</a:t>
            </a:r>
          </a:p>
        </p:txBody>
      </p:sp>
    </p:spTree>
    <p:extLst>
      <p:ext uri="{BB962C8B-B14F-4D97-AF65-F5344CB8AC3E}">
        <p14:creationId xmlns:p14="http://schemas.microsoft.com/office/powerpoint/2010/main" val="100719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14F0C5-537E-3745-AB19-9AC53E360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未命名的影片_ 使用 Clipchamp 製作 (2)">
            <a:hlinkClick r:id="" action="ppaction://media"/>
            <a:extLst>
              <a:ext uri="{FF2B5EF4-FFF2-40B4-BE49-F238E27FC236}">
                <a16:creationId xmlns:a16="http://schemas.microsoft.com/office/drawing/2014/main" id="{A7F5BC08-FBD0-219B-2323-3FA551FAB7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72950" cy="6858000"/>
          </a:xfrm>
          <a:prstGeom prst="rect">
            <a:avLst/>
          </a:prstGeom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96AEE114-3F1D-ECA6-F2E4-3375B97A4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highlight>
                  <a:srgbClr val="CC9900"/>
                </a:highlight>
              </a:rPr>
              <a:t>5.</a:t>
            </a:r>
            <a:r>
              <a:rPr lang="zh-TW" altLang="en-US" dirty="0">
                <a:solidFill>
                  <a:schemeClr val="bg1"/>
                </a:solidFill>
                <a:highlight>
                  <a:srgbClr val="CC9900"/>
                </a:highlight>
              </a:rPr>
              <a:t> 意外</a:t>
            </a:r>
          </a:p>
        </p:txBody>
      </p:sp>
    </p:spTree>
    <p:extLst>
      <p:ext uri="{BB962C8B-B14F-4D97-AF65-F5344CB8AC3E}">
        <p14:creationId xmlns:p14="http://schemas.microsoft.com/office/powerpoint/2010/main" val="3601940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A0B27D-9230-383E-2028-92F6BDFCD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未命名的影片_ 使用 Clipchamp 製作 (3)">
            <a:hlinkClick r:id="" action="ppaction://media"/>
            <a:extLst>
              <a:ext uri="{FF2B5EF4-FFF2-40B4-BE49-F238E27FC236}">
                <a16:creationId xmlns:a16="http://schemas.microsoft.com/office/drawing/2014/main" id="{2A7AD4AB-C2F0-A750-AA87-80BD77A6CD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0993D1E7-8F25-5A47-402D-4B993F0C6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highlight>
                  <a:srgbClr val="CC9900"/>
                </a:highlight>
              </a:rPr>
              <a:t>6.</a:t>
            </a:r>
            <a:r>
              <a:rPr lang="zh-TW" altLang="en-US" dirty="0">
                <a:solidFill>
                  <a:schemeClr val="bg1"/>
                </a:solidFill>
                <a:highlight>
                  <a:srgbClr val="CC9900"/>
                </a:highlight>
              </a:rPr>
              <a:t> 轉彎</a:t>
            </a:r>
          </a:p>
        </p:txBody>
      </p:sp>
    </p:spTree>
    <p:extLst>
      <p:ext uri="{BB962C8B-B14F-4D97-AF65-F5344CB8AC3E}">
        <p14:creationId xmlns:p14="http://schemas.microsoft.com/office/powerpoint/2010/main" val="3636159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82000" b="-8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0ADBA6-5233-0AF7-2D38-757828874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未命名的影片_ 使用 Clipchamp 製作 (1)">
            <a:hlinkClick r:id="" action="ppaction://media"/>
            <a:extLst>
              <a:ext uri="{FF2B5EF4-FFF2-40B4-BE49-F238E27FC236}">
                <a16:creationId xmlns:a16="http://schemas.microsoft.com/office/drawing/2014/main" id="{15739BD9-8A64-028E-6FA1-22CC098CEE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t="3234" b="3343"/>
          <a:stretch/>
        </p:blipFill>
        <p:spPr>
          <a:xfrm>
            <a:off x="-419004" y="0"/>
            <a:ext cx="13030008" cy="6858000"/>
          </a:xfrm>
          <a:prstGeom prst="rect">
            <a:avLst/>
          </a:prstGeom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77A2F91E-BDA0-6056-1B22-CC52A8497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highlight>
                  <a:srgbClr val="CC9900"/>
                </a:highlight>
              </a:rPr>
              <a:t>7.</a:t>
            </a:r>
            <a:r>
              <a:rPr lang="zh-TW" altLang="en-US" dirty="0">
                <a:solidFill>
                  <a:schemeClr val="bg1"/>
                </a:solidFill>
                <a:highlight>
                  <a:srgbClr val="CC9900"/>
                </a:highlight>
              </a:rPr>
              <a:t> 結局</a:t>
            </a:r>
          </a:p>
        </p:txBody>
      </p:sp>
    </p:spTree>
    <p:extLst>
      <p:ext uri="{BB962C8B-B14F-4D97-AF65-F5344CB8AC3E}">
        <p14:creationId xmlns:p14="http://schemas.microsoft.com/office/powerpoint/2010/main" val="301396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206</Words>
  <Application>Microsoft Office PowerPoint</Application>
  <PresentationFormat>寬螢幕</PresentationFormat>
  <Paragraphs>22</Paragraphs>
  <Slides>8</Slides>
  <Notes>7</Notes>
  <HiddenSlides>0</HiddenSlides>
  <MMClips>7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佈景主題</vt:lpstr>
      <vt:lpstr>職場故事 (nizima Live)</vt:lpstr>
      <vt:lpstr>1. 目標</vt:lpstr>
      <vt:lpstr>2. 阻礙</vt:lpstr>
      <vt:lpstr>3. 努力</vt:lpstr>
      <vt:lpstr>4. 結果</vt:lpstr>
      <vt:lpstr>5. 意外</vt:lpstr>
      <vt:lpstr>6. 轉彎</vt:lpstr>
      <vt:lpstr>7. 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亞權 顏</dc:creator>
  <cp:lastModifiedBy>亞權 顏</cp:lastModifiedBy>
  <cp:revision>16</cp:revision>
  <dcterms:created xsi:type="dcterms:W3CDTF">2024-10-23T21:28:11Z</dcterms:created>
  <dcterms:modified xsi:type="dcterms:W3CDTF">2024-11-06T10:53:11Z</dcterms:modified>
</cp:coreProperties>
</file>

<file path=docProps/thumbnail.jpeg>
</file>